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76" d="100"/>
          <a:sy n="76" d="100"/>
        </p:scale>
        <p:origin x="6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2F9739-9F53-4997-83A3-3676CC48D7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F2DA94D-2A6C-44EB-B27F-9DD4C77AF3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E8B32A-8ABE-43D0-AD43-A6EB313EB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C62C0A-3CD3-4A5C-BC9A-5675CE076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52FD0A-D3A2-4398-B5E1-3E6F927DF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8302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9AE60-A61A-4E20-8E53-BF43CAA77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3BDF7F8-2183-4D2E-A541-7692FDBB7C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D8BE077-B0F2-40F8-BABD-73C122307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D25A18-CF25-4BBC-B4C1-7DAAB9E21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989CF6A-E382-4295-8F44-EEE0F940B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6411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55EC442-39A9-48A7-99CB-A56F29D7FD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4A15B05-20D3-4CFA-9606-E12782166A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4CB23E8-11C7-4A66-ABD2-A3667E964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7A4EC94-82BE-4E7B-92AE-DCDCD90E3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B7B3BF4-858A-4B4D-8450-2FADBB520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1565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0A0553-587E-471D-B78E-631628A5A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22B615-8694-4C20-B29E-80F6147F6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849F366-8451-4EE9-AE62-51AB4E544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707F4C-9132-47D4-8A6D-C69168CBA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62D9D26-CD4A-460C-B7F4-D9928CA2F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0153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259588-FFF5-42C8-A697-51EDF6C06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A97DE8F-038B-49E4-A671-4840D1F476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A01556-2022-46CF-A964-3B03D443D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73EE0AB-3127-43F1-BD94-0B52C2048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ED03DE1-76EF-4DE1-9005-32628098E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5486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0D4A74-974C-43D9-86C0-037CDEA0F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4FB4AA-B262-4A79-8402-CD231C7449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97C4108-4B89-49FF-AE9B-B08573EAC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7C0A5D0-708A-4F71-AA1C-FD53986D2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9E6134-CCD5-4AD5-AB77-650DC9288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CDD8DD8-4840-48F7-8BF2-82E70101A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6430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D5C723-68EF-44A2-AA62-CEE522882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479BE5-17CA-4918-B9D9-528D3AE85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2BED08D-8A66-4CF5-9F2D-444B34EAAB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6B055B2-8481-4300-B3E6-6CAE1B1B72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4FEAA7D-2C86-49EA-9B6A-C3F9EE8BD7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FCB1CB7-4282-44EE-995E-A210DCD6E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C1CCD3C-3D96-425B-A7B3-17E42BEF4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14C3F82-5D8B-4205-8636-FF8698808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6984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2D25CB-D8B7-4BE5-90B6-54DB4C7BE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972143F-9E9A-409C-8857-C6810501C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79C1392-5F10-4543-9CAE-70AE253AF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8AD3F07-A242-4451-923F-42D47565A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79093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11DA819-D8F1-43AF-B09B-3644E986A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86C3C42-BA6E-46A5-AE53-8CB940A7F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E61C2BB-CB3F-4135-8203-68A530579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67065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C88730-9B84-427C-B665-1B4D824C8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50C0F5-1606-4400-A8EB-5E27E5903F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1718ECF-6C18-48EA-9286-4967865916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5542FFF-94E6-48A7-8E59-C4C772EA2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8538BCE-28D5-40BD-91C2-D0D8C94C0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01A77F4-CAE0-4636-8DDD-418E62D0C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52204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C87BC9-0BEE-4DBF-900E-890F14925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EDD3F36-5F53-4FF8-B8B7-3F504E95EF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23CBC07-605F-45E6-AAFD-11B9439279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75480D3-33FB-48B5-9ED2-1F3FA7578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FE05EE7-6118-4310-8D8B-BD72A7463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DDD95D5-96D3-4C5B-AF79-280313121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2571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1C5E924-FA92-4AB5-B6E1-9669F5117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ACA055-7FE6-44B5-94D7-6FA57C203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7AB558-6EB6-47FC-90F9-B2FBEF4E1A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15414-2F10-4561-BC13-05AFF5C1C43E}" type="datetimeFigureOut">
              <a:rPr lang="es-ES" smtClean="0"/>
              <a:t>15/07/2021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B5D38AB-7697-42B1-A64D-81A982172B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A0813A-663B-49DA-938C-B75ABD9E64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7DA2E-D006-46FD-9ADD-E4BAAF233EC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5733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9F62C6-C0EA-418F-81BF-839124BE300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FFFC5F4-132C-444E-976B-1203758B51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4" name="Grabación de pantalla 3">
            <a:hlinkClick r:id="" action="ppaction://media"/>
            <a:extLst>
              <a:ext uri="{FF2B5EF4-FFF2-40B4-BE49-F238E27FC236}">
                <a16:creationId xmlns:a16="http://schemas.microsoft.com/office/drawing/2014/main" id="{FF61162B-E31E-49F2-BF36-1512CE57E4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1220292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819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4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0</Words>
  <Application>Microsoft Office PowerPoint</Application>
  <PresentationFormat>Panorámica</PresentationFormat>
  <Paragraphs>0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PC</dc:creator>
  <cp:lastModifiedBy>Elias Munoz Primero</cp:lastModifiedBy>
  <cp:revision>7</cp:revision>
  <dcterms:created xsi:type="dcterms:W3CDTF">2021-07-11T07:40:07Z</dcterms:created>
  <dcterms:modified xsi:type="dcterms:W3CDTF">2021-07-15T22:45:12Z</dcterms:modified>
</cp:coreProperties>
</file>

<file path=docProps/thumbnail.jpeg>
</file>